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71" r:id="rId3"/>
    <p:sldId id="258" r:id="rId4"/>
    <p:sldId id="272" r:id="rId5"/>
    <p:sldId id="273" r:id="rId6"/>
    <p:sldId id="274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0505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775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685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4956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5470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41437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7067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290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66513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4001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477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677D8-D3B6-4A7E-A346-D7037CB33B46}" type="datetimeFigureOut">
              <a:rPr lang="sl-SI" smtClean="0"/>
              <a:t>26.2.2014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A84EE-8C43-4C4B-8DF7-72845EC4501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331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7" t="10775" r="22518" b="7696"/>
          <a:stretch/>
        </p:blipFill>
        <p:spPr bwMode="auto">
          <a:xfrm>
            <a:off x="1907704" y="560112"/>
            <a:ext cx="5704764" cy="596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171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Naše dejavnosti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Sanacije kopalnic</a:t>
            </a:r>
          </a:p>
          <a:p>
            <a:r>
              <a:rPr lang="sl-SI" dirty="0" smtClean="0"/>
              <a:t>Oljne peči</a:t>
            </a:r>
          </a:p>
          <a:p>
            <a:r>
              <a:rPr lang="sl-SI" dirty="0" smtClean="0"/>
              <a:t>Plinske peči</a:t>
            </a:r>
          </a:p>
          <a:p>
            <a:r>
              <a:rPr lang="sl-SI" dirty="0" smtClean="0"/>
              <a:t>Peči na drva</a:t>
            </a:r>
          </a:p>
          <a:p>
            <a:r>
              <a:rPr lang="sl-SI" dirty="0" smtClean="0"/>
              <a:t>Peči na </a:t>
            </a:r>
            <a:r>
              <a:rPr lang="sl-SI" dirty="0" err="1" smtClean="0"/>
              <a:t>pelete</a:t>
            </a:r>
            <a:endParaRPr lang="sl-SI" dirty="0" smtClean="0"/>
          </a:p>
          <a:p>
            <a:r>
              <a:rPr lang="sl-SI" dirty="0" smtClean="0"/>
              <a:t>Toplotne črpalke </a:t>
            </a:r>
          </a:p>
          <a:p>
            <a:r>
              <a:rPr lang="sl-SI" dirty="0" smtClean="0"/>
              <a:t>Sončni </a:t>
            </a:r>
            <a:r>
              <a:rPr lang="sl-SI" dirty="0" err="1" smtClean="0"/>
              <a:t>kolektorji</a:t>
            </a:r>
            <a:endParaRPr lang="sl-SI" dirty="0" smtClean="0"/>
          </a:p>
          <a:p>
            <a:r>
              <a:rPr lang="sl-SI" dirty="0" smtClean="0"/>
              <a:t>Klime</a:t>
            </a:r>
          </a:p>
          <a:p>
            <a:r>
              <a:rPr lang="sl-SI" dirty="0" smtClean="0"/>
              <a:t>Kotlovnice za večje </a:t>
            </a:r>
            <a:r>
              <a:rPr lang="sl-SI" dirty="0" smtClean="0"/>
              <a:t>sisteme</a:t>
            </a:r>
          </a:p>
          <a:p>
            <a:r>
              <a:rPr lang="sl-SI" dirty="0" smtClean="0"/>
              <a:t>„Ni da ni da nebi znali zmontirati“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080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b="1" dirty="0" smtClean="0"/>
              <a:t>OGREVANJE HIŠE Z TALNIM GRETJEM IN TOPLOTNO ČRPALKO</a:t>
            </a:r>
            <a:endParaRPr lang="sl-SI" b="1" dirty="0"/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5184576" cy="4229840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519158"/>
            <a:ext cx="5169510" cy="343012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194" y="356658"/>
            <a:ext cx="4626514" cy="616868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538" y="2276872"/>
            <a:ext cx="4629247" cy="347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7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/>
              <a:t>PREZRAČEVALNI SISTEM Z REKUPERACIJO </a:t>
            </a:r>
            <a:endParaRPr lang="sl-SI" b="1" dirty="0"/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6"/>
            <a:ext cx="6840760" cy="6296279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39196"/>
            <a:ext cx="6552728" cy="482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9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782960"/>
          </a:xfrm>
        </p:spPr>
        <p:txBody>
          <a:bodyPr/>
          <a:lstStyle/>
          <a:p>
            <a:pPr algn="ctr"/>
            <a:r>
              <a:rPr lang="sl-SI" b="1" dirty="0" smtClean="0"/>
              <a:t>ZBIRANJE DEŽEVNICE</a:t>
            </a:r>
            <a:endParaRPr lang="sl-SI" b="1" dirty="0"/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2"/>
            <a:ext cx="5839461" cy="531723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405" y="1556792"/>
            <a:ext cx="5832648" cy="44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5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/>
          <a:lstStyle/>
          <a:p>
            <a:r>
              <a:rPr lang="sl-SI" dirty="0" smtClean="0"/>
              <a:t>Referenčni objekti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/>
          </a:bodyPr>
          <a:lstStyle/>
          <a:p>
            <a:r>
              <a:rPr lang="sl-SI" sz="2400" dirty="0" smtClean="0"/>
              <a:t>Poslovna stavba POP TV</a:t>
            </a:r>
          </a:p>
          <a:p>
            <a:r>
              <a:rPr lang="sl-SI" sz="2400" dirty="0" smtClean="0"/>
              <a:t>Poslovna stavba NLB LEASINGA</a:t>
            </a:r>
          </a:p>
          <a:p>
            <a:r>
              <a:rPr lang="sl-SI" sz="2400" dirty="0" smtClean="0"/>
              <a:t>GOSPODARSKA ZBORNICA SLOVENIJE</a:t>
            </a:r>
          </a:p>
          <a:p>
            <a:r>
              <a:rPr lang="sl-SI" sz="2400" dirty="0" smtClean="0"/>
              <a:t>TOVARNA BIOIKS</a:t>
            </a:r>
          </a:p>
          <a:p>
            <a:r>
              <a:rPr lang="sl-SI" sz="2400" dirty="0" smtClean="0"/>
              <a:t>Poslovna stavba KOBI INTERIERI</a:t>
            </a:r>
          </a:p>
          <a:p>
            <a:r>
              <a:rPr lang="sl-SI" sz="2400" dirty="0" smtClean="0"/>
              <a:t>Stanovanjsko naselje STUDENEC IVANČNA GORICA(30 stanovanj)</a:t>
            </a:r>
          </a:p>
          <a:p>
            <a:r>
              <a:rPr lang="sl-SI" sz="2400" dirty="0" smtClean="0"/>
              <a:t>Naselje hiš BREZOVI TROJČKI na </a:t>
            </a:r>
            <a:r>
              <a:rPr lang="sl-SI" sz="2400" dirty="0" err="1" smtClean="0"/>
              <a:t>brezovici</a:t>
            </a:r>
            <a:r>
              <a:rPr lang="sl-SI" sz="2400" dirty="0" smtClean="0"/>
              <a:t> (23 hiš)</a:t>
            </a:r>
          </a:p>
          <a:p>
            <a:r>
              <a:rPr lang="sl-SI" sz="2400" dirty="0" smtClean="0"/>
              <a:t>Naselje hiš DOBROVA (12 hiš)</a:t>
            </a:r>
          </a:p>
          <a:p>
            <a:r>
              <a:rPr lang="sl-SI" sz="2400" dirty="0" smtClean="0"/>
              <a:t>Poslovna stavba M&amp;M INTERCOM</a:t>
            </a:r>
          </a:p>
          <a:p>
            <a:r>
              <a:rPr lang="sl-SI" sz="2400" dirty="0" smtClean="0"/>
              <a:t>IN ŠE MNOGO DRUGIH PRIVAT </a:t>
            </a:r>
            <a:r>
              <a:rPr lang="sl-SI" sz="2400" dirty="0" smtClean="0"/>
              <a:t>STRANK(3000-4000)</a:t>
            </a:r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98448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l-SI" b="1" dirty="0" smtClean="0"/>
              <a:t>VIZIJA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l-SI" dirty="0" smtClean="0"/>
              <a:t>Cilj našega podjetja je da storitve opravljamo kvalitetno in v dogovorjenem času.</a:t>
            </a:r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Iščemo fizične in pravne osebe ki potrebujejo kvalitetno opravljeno storitev.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98518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6000" b="1" dirty="0" smtClean="0">
                <a:solidFill>
                  <a:schemeClr val="bg2">
                    <a:lumMod val="75000"/>
                  </a:schemeClr>
                </a:solidFill>
              </a:rPr>
              <a:t>HVALA ZA POZORNOST</a:t>
            </a:r>
            <a:endParaRPr lang="sl-SI" sz="6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318804" y="509013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2">
                    <a:lumMod val="75000"/>
                  </a:schemeClr>
                </a:solidFill>
              </a:rPr>
              <a:t>Gašper Suša</a:t>
            </a:r>
            <a:endParaRPr lang="sl-SI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2" y="332656"/>
            <a:ext cx="7041100" cy="620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0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130</Words>
  <Application>Microsoft Office PowerPoint</Application>
  <PresentationFormat>Diaprojekcija na zaslonu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8</vt:i4>
      </vt:variant>
    </vt:vector>
  </HeadingPairs>
  <TitlesOfParts>
    <vt:vector size="10" baseType="lpstr">
      <vt:lpstr>Austin</vt:lpstr>
      <vt:lpstr>Officeova tema</vt:lpstr>
      <vt:lpstr>PowerPointova predstavitev</vt:lpstr>
      <vt:lpstr>Naše dejavnosti</vt:lpstr>
      <vt:lpstr>OGREVANJE HIŠE Z TALNIM GRETJEM IN TOPLOTNO ČRPALKO</vt:lpstr>
      <vt:lpstr>PREZRAČEVALNI SISTEM Z REKUPERACIJO </vt:lpstr>
      <vt:lpstr>ZBIRANJE DEŽEVNICE</vt:lpstr>
      <vt:lpstr>Referenčni objekti</vt:lpstr>
      <vt:lpstr>VIZIJA</vt:lpstr>
      <vt:lpstr>HVALA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GAŠPER SUŠA S.P.</dc:title>
  <dc:creator>SUŠA</dc:creator>
  <cp:lastModifiedBy>SUŠA</cp:lastModifiedBy>
  <cp:revision>48</cp:revision>
  <cp:lastPrinted>2014-02-26T20:37:05Z</cp:lastPrinted>
  <dcterms:created xsi:type="dcterms:W3CDTF">2013-07-09T05:38:57Z</dcterms:created>
  <dcterms:modified xsi:type="dcterms:W3CDTF">2014-02-26T21:21:06Z</dcterms:modified>
</cp:coreProperties>
</file>