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sldIdLst>
    <p:sldId id="271" r:id="rId3"/>
    <p:sldId id="258" r:id="rId4"/>
    <p:sldId id="272" r:id="rId5"/>
    <p:sldId id="273" r:id="rId6"/>
    <p:sldId id="274" r:id="rId7"/>
    <p:sldId id="275" r:id="rId8"/>
    <p:sldId id="276" r:id="rId9"/>
    <p:sldId id="268" r:id="rId10"/>
    <p:sldId id="269" r:id="rId11"/>
    <p:sldId id="270" r:id="rId1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>
        <p:scale>
          <a:sx n="70" d="100"/>
          <a:sy n="70" d="100"/>
        </p:scale>
        <p:origin x="-13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0505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2775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0685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2495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5470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4143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7067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5290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6651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4001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1477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677D8-D3B6-4A7E-A346-D7037CB33B46}" type="datetimeFigureOut">
              <a:rPr lang="sl-SI" smtClean="0"/>
              <a:t>12.11.2014</a:t>
            </a:fld>
            <a:endParaRPr lang="sl-SI" dirty="0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A84EE-8C43-4C4B-8DF7-72845EC45013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4331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7" t="10775" r="22518" b="7696"/>
          <a:stretch/>
        </p:blipFill>
        <p:spPr bwMode="auto">
          <a:xfrm>
            <a:off x="1907704" y="560112"/>
            <a:ext cx="5704764" cy="596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17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sz="6000" b="1" dirty="0" smtClean="0">
                <a:solidFill>
                  <a:schemeClr val="bg2">
                    <a:lumMod val="75000"/>
                  </a:schemeClr>
                </a:solidFill>
              </a:rPr>
              <a:t>HVALA ZA POZORNOST</a:t>
            </a:r>
            <a:endParaRPr lang="sl-SI" sz="6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6318804" y="509013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>
                <a:solidFill>
                  <a:schemeClr val="bg2">
                    <a:lumMod val="75000"/>
                  </a:schemeClr>
                </a:solidFill>
              </a:rPr>
              <a:t>Gašper Suša</a:t>
            </a:r>
            <a:endParaRPr lang="sl-SI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64491"/>
            <a:ext cx="6624736" cy="689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0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Naše dejavnosti</a:t>
            </a:r>
            <a:endParaRPr lang="sl-SI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 smtClean="0"/>
              <a:t>Sanacije kopalnic</a:t>
            </a:r>
          </a:p>
          <a:p>
            <a:r>
              <a:rPr lang="sl-SI" dirty="0" smtClean="0"/>
              <a:t>Oljne peči</a:t>
            </a:r>
          </a:p>
          <a:p>
            <a:r>
              <a:rPr lang="sl-SI" dirty="0" smtClean="0"/>
              <a:t>Plinske peči</a:t>
            </a:r>
          </a:p>
          <a:p>
            <a:r>
              <a:rPr lang="sl-SI" dirty="0" smtClean="0"/>
              <a:t>Peči na drva</a:t>
            </a:r>
          </a:p>
          <a:p>
            <a:r>
              <a:rPr lang="sl-SI" dirty="0" smtClean="0"/>
              <a:t>Peči na </a:t>
            </a:r>
            <a:r>
              <a:rPr lang="sl-SI" dirty="0" err="1" smtClean="0"/>
              <a:t>pelete</a:t>
            </a:r>
            <a:endParaRPr lang="sl-SI" dirty="0" smtClean="0"/>
          </a:p>
          <a:p>
            <a:r>
              <a:rPr lang="sl-SI" dirty="0" smtClean="0"/>
              <a:t>Toplotne črpalke </a:t>
            </a:r>
          </a:p>
          <a:p>
            <a:r>
              <a:rPr lang="sl-SI" dirty="0" smtClean="0"/>
              <a:t>Sončni </a:t>
            </a:r>
            <a:r>
              <a:rPr lang="sl-SI" dirty="0" err="1" smtClean="0"/>
              <a:t>kolektorji</a:t>
            </a:r>
            <a:endParaRPr lang="sl-SI" dirty="0" smtClean="0"/>
          </a:p>
          <a:p>
            <a:r>
              <a:rPr lang="sl-SI" dirty="0" smtClean="0"/>
              <a:t>Klime</a:t>
            </a:r>
          </a:p>
          <a:p>
            <a:r>
              <a:rPr lang="sl-SI" dirty="0" smtClean="0"/>
              <a:t>Kotlovnice za večje sisteme</a:t>
            </a:r>
          </a:p>
          <a:p>
            <a:r>
              <a:rPr lang="sl-SI" dirty="0" smtClean="0"/>
              <a:t>„Ni da ni da nebi znali zmontirati“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8080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1600" y="2852936"/>
            <a:ext cx="7024744" cy="1143000"/>
          </a:xfrm>
        </p:spPr>
        <p:txBody>
          <a:bodyPr>
            <a:noAutofit/>
          </a:bodyPr>
          <a:lstStyle/>
          <a:p>
            <a:pPr algn="ctr"/>
            <a:r>
              <a:rPr lang="sl-SI" sz="6000" b="1" dirty="0" smtClean="0"/>
              <a:t>TOPLOTNE ČRPALKE</a:t>
            </a:r>
            <a:endParaRPr lang="sl-SI" sz="6000" b="1" dirty="0"/>
          </a:p>
        </p:txBody>
      </p:sp>
    </p:spTree>
    <p:extLst>
      <p:ext uri="{BB962C8B-B14F-4D97-AF65-F5344CB8AC3E}">
        <p14:creationId xmlns:p14="http://schemas.microsoft.com/office/powerpoint/2010/main" val="15852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43608" y="1196752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VISOKOTEMPERATURNE TOPLOTNE ČRPALKE</a:t>
            </a:r>
            <a:br>
              <a:rPr lang="sl-SI" b="1" dirty="0" smtClean="0"/>
            </a:br>
            <a:r>
              <a:rPr lang="sl-SI" b="1" dirty="0" smtClean="0">
                <a:solidFill>
                  <a:schemeClr val="bg2">
                    <a:lumMod val="50000"/>
                  </a:schemeClr>
                </a:solidFill>
              </a:rPr>
              <a:t>DAIKIN ALTHERMA HT</a:t>
            </a:r>
            <a:endParaRPr lang="sl-SI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204864"/>
            <a:ext cx="5409951" cy="405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2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Daikin Altherma HT split (3D animation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1422"/>
            <a:ext cx="9144000" cy="6669360"/>
          </a:xfrm>
        </p:spPr>
      </p:pic>
    </p:spTree>
    <p:extLst>
      <p:ext uri="{BB962C8B-B14F-4D97-AF65-F5344CB8AC3E}">
        <p14:creationId xmlns:p14="http://schemas.microsoft.com/office/powerpoint/2010/main" val="29208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7624" y="1772816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/>
              <a:t>NIZKOTEMPERATURNE TOPLOTNE ČRPALKE </a:t>
            </a:r>
            <a:br>
              <a:rPr lang="sl-SI" b="1" dirty="0" smtClean="0"/>
            </a:br>
            <a:r>
              <a:rPr lang="sl-SI" b="1" dirty="0" smtClean="0">
                <a:solidFill>
                  <a:schemeClr val="bg2">
                    <a:lumMod val="50000"/>
                  </a:schemeClr>
                </a:solidFill>
              </a:rPr>
              <a:t>DAIKIN ALTHERMA</a:t>
            </a:r>
            <a:br>
              <a:rPr lang="sl-SI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sl-SI" dirty="0" smtClean="0"/>
              <a:t> </a:t>
            </a:r>
            <a:r>
              <a:rPr lang="sl-SI" sz="2200" dirty="0" smtClean="0">
                <a:solidFill>
                  <a:schemeClr val="bg2">
                    <a:lumMod val="50000"/>
                  </a:schemeClr>
                </a:solidFill>
              </a:rPr>
              <a:t>ZA PRIPRAVO TOPLE VODE, OGREVANJE IN HLAJENJE</a:t>
            </a:r>
            <a:endParaRPr lang="sl-SI" sz="2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46594"/>
            <a:ext cx="367240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izkotemperaturna toplotna črpalka Daikin Althemra L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985" y="-16462"/>
            <a:ext cx="9166986" cy="6874462"/>
          </a:xfrm>
        </p:spPr>
      </p:pic>
    </p:spTree>
    <p:extLst>
      <p:ext uri="{BB962C8B-B14F-4D97-AF65-F5344CB8AC3E}">
        <p14:creationId xmlns:p14="http://schemas.microsoft.com/office/powerpoint/2010/main" val="158038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850106"/>
          </a:xfrm>
        </p:spPr>
        <p:txBody>
          <a:bodyPr/>
          <a:lstStyle/>
          <a:p>
            <a:r>
              <a:rPr lang="sl-SI" dirty="0" smtClean="0"/>
              <a:t>Referenčni objekti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896544"/>
          </a:xfrm>
        </p:spPr>
        <p:txBody>
          <a:bodyPr>
            <a:normAutofit/>
          </a:bodyPr>
          <a:lstStyle/>
          <a:p>
            <a:r>
              <a:rPr lang="sl-SI" sz="2400" dirty="0" smtClean="0"/>
              <a:t>Poslovna stavba POP TV</a:t>
            </a:r>
          </a:p>
          <a:p>
            <a:r>
              <a:rPr lang="sl-SI" sz="2400" dirty="0" smtClean="0"/>
              <a:t>Poslovna stavba NLB LEASINGA</a:t>
            </a:r>
          </a:p>
          <a:p>
            <a:r>
              <a:rPr lang="sl-SI" sz="2400" dirty="0" smtClean="0"/>
              <a:t>GOSPODARSKA ZBORNICA SLOVENIJE</a:t>
            </a:r>
          </a:p>
          <a:p>
            <a:r>
              <a:rPr lang="sl-SI" sz="2400" dirty="0" smtClean="0"/>
              <a:t>TOVARNA BIOIKS</a:t>
            </a:r>
          </a:p>
          <a:p>
            <a:r>
              <a:rPr lang="sl-SI" sz="2400" dirty="0" smtClean="0"/>
              <a:t>Poslovna stavba KOBI INTERIERI</a:t>
            </a:r>
          </a:p>
          <a:p>
            <a:r>
              <a:rPr lang="sl-SI" sz="2400" dirty="0" smtClean="0"/>
              <a:t>Stanovanjsko naselje STUDENEC IVANČNA GORICA(30 stanovanj)</a:t>
            </a:r>
          </a:p>
          <a:p>
            <a:r>
              <a:rPr lang="sl-SI" sz="2400" dirty="0" smtClean="0"/>
              <a:t>Naselje hiš BREZOVI TROJČKI na </a:t>
            </a:r>
            <a:r>
              <a:rPr lang="sl-SI" sz="2400" dirty="0" err="1" smtClean="0"/>
              <a:t>brezovici</a:t>
            </a:r>
            <a:r>
              <a:rPr lang="sl-SI" sz="2400" dirty="0" smtClean="0"/>
              <a:t> (23 hiš)</a:t>
            </a:r>
          </a:p>
          <a:p>
            <a:r>
              <a:rPr lang="sl-SI" sz="2400" dirty="0" smtClean="0"/>
              <a:t>Naselje hiš DOBROVA (12 hiš)</a:t>
            </a:r>
          </a:p>
          <a:p>
            <a:r>
              <a:rPr lang="sl-SI" sz="2400" dirty="0" smtClean="0"/>
              <a:t>Poslovna stavba M&amp;M INTERCOM</a:t>
            </a:r>
          </a:p>
          <a:p>
            <a:r>
              <a:rPr lang="sl-SI" sz="2400" dirty="0" smtClean="0"/>
              <a:t>IN ŠE MNOGO DRUGIH PRIVAT STRANK(3000-4000)</a:t>
            </a:r>
          </a:p>
        </p:txBody>
      </p:sp>
    </p:spTree>
    <p:extLst>
      <p:ext uri="{BB962C8B-B14F-4D97-AF65-F5344CB8AC3E}">
        <p14:creationId xmlns:p14="http://schemas.microsoft.com/office/powerpoint/2010/main" val="9844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sl-SI" b="1" dirty="0" smtClean="0"/>
              <a:t>VIZIJA</a:t>
            </a:r>
            <a:endParaRPr lang="sl-SI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sl-SI" dirty="0" smtClean="0"/>
              <a:t>Cilj našega podjetja je da storitve opravljamo kvalitetno in v dogovorjenem času.</a:t>
            </a:r>
          </a:p>
          <a:p>
            <a:pPr marL="0" indent="0" algn="ctr">
              <a:buNone/>
            </a:pPr>
            <a:endParaRPr lang="sl-SI" dirty="0" smtClean="0"/>
          </a:p>
          <a:p>
            <a:pPr marL="0" indent="0" algn="ctr">
              <a:buNone/>
            </a:pPr>
            <a:r>
              <a:rPr lang="sl-SI" dirty="0" smtClean="0"/>
              <a:t>Iščemo fizične in pravne osebe ki potrebujejo kvalitetno opravljeno storitev.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985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Elementarna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1156</TotalTime>
  <Words>124</Words>
  <Application>Microsoft Office PowerPoint</Application>
  <PresentationFormat>Diaprojekcija na zaslonu (4:3)</PresentationFormat>
  <Paragraphs>31</Paragraphs>
  <Slides>10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2</vt:i4>
      </vt:variant>
      <vt:variant>
        <vt:lpstr>Naslovi diapozitivov</vt:lpstr>
      </vt:variant>
      <vt:variant>
        <vt:i4>10</vt:i4>
      </vt:variant>
    </vt:vector>
  </HeadingPairs>
  <TitlesOfParts>
    <vt:vector size="12" baseType="lpstr">
      <vt:lpstr>Austin</vt:lpstr>
      <vt:lpstr>Officeova tema</vt:lpstr>
      <vt:lpstr>PowerPointova predstavitev</vt:lpstr>
      <vt:lpstr>Naše dejavnosti</vt:lpstr>
      <vt:lpstr>TOPLOTNE ČRPALKE</vt:lpstr>
      <vt:lpstr>VISOKOTEMPERATURNE TOPLOTNE ČRPALKE DAIKIN ALTHERMA HT</vt:lpstr>
      <vt:lpstr>PowerPointova predstavitev</vt:lpstr>
      <vt:lpstr>NIZKOTEMPERATURNE TOPLOTNE ČRPALKE  DAIKIN ALTHERMA  ZA PRIPRAVO TOPLE VODE, OGREVANJE IN HLAJENJE</vt:lpstr>
      <vt:lpstr>PowerPointova predstavitev</vt:lpstr>
      <vt:lpstr>Referenčni objekti</vt:lpstr>
      <vt:lpstr>VIZIJA</vt:lpstr>
      <vt:lpstr>HVALA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GAŠPER SUŠA S.P.</dc:title>
  <dc:creator>SUŠA</dc:creator>
  <cp:lastModifiedBy>SUŠA</cp:lastModifiedBy>
  <cp:revision>56</cp:revision>
  <cp:lastPrinted>2014-02-26T20:37:05Z</cp:lastPrinted>
  <dcterms:created xsi:type="dcterms:W3CDTF">2013-07-09T05:38:57Z</dcterms:created>
  <dcterms:modified xsi:type="dcterms:W3CDTF">2014-11-12T16:46:13Z</dcterms:modified>
</cp:coreProperties>
</file>